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3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F6C05DA-EE61-4214-B5D0-E4BD2B0C6484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8B3404-43F4-4E16-B0C9-91FB2FDAE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6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49428AE-5136-45C2-9F2E-473D413C5CA2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418A2-AFA4-4B44-AB6E-A1C2DD449F89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781C-F87F-4912-8C0B-856B1A234951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362A-B7BE-4918-AC03-42665240C7C4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BD6E-B877-4CCA-A17B-E5A697F44799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4C9DA-E64D-4933-A513-41453FCB95B6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DF809-DBF8-4812-9DE4-55A6F0BF2211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8AB24-301E-4106-915B-66C910FF95B1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5144-4967-4CCB-86B5-2F618AEE3EA6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D900C-F6CF-41C2-BC7A-A24AB54DBB44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0427-B618-4129-BE8B-869E15EACA51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726D05B-F4C4-4641-BCDA-9C75B34F2924}" type="datetime1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Kiara Vasquez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CEA3843-15F1-487E-9F5A-4E5099C457B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905000"/>
            <a:ext cx="56388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Watsons Go to Birmingham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2857" y="3267891"/>
            <a:ext cx="4648200" cy="1981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By: Kiara Vasquez</a:t>
            </a:r>
          </a:p>
          <a:p>
            <a:r>
              <a:rPr lang="en-US" dirty="0" smtClean="0"/>
              <a:t>March 19, 2012</a:t>
            </a:r>
          </a:p>
          <a:p>
            <a:r>
              <a:rPr lang="en-US" dirty="0" smtClean="0"/>
              <a:t>Grade 5-HR#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537" y="2810691"/>
            <a:ext cx="19812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51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7607">
        <p:circle/>
      </p:transition>
    </mc:Choice>
    <mc:Fallback xmlns="">
      <p:transition spd="slow" advTm="17607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81200"/>
            <a:ext cx="20574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53400" cy="16764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The Watsons Go to Birmingham was written by</a:t>
            </a:r>
            <a:r>
              <a:rPr lang="en-US" dirty="0" smtClean="0"/>
              <a:t>:  </a:t>
            </a:r>
            <a:br>
              <a:rPr lang="en-US" dirty="0" smtClean="0"/>
            </a:br>
            <a:r>
              <a:rPr lang="en-US" sz="2700" dirty="0" smtClean="0"/>
              <a:t>Christopher Paul Curtis 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7467600" cy="3581400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I picked this book because it was in my lexile level scores.</a:t>
            </a:r>
          </a:p>
          <a:p>
            <a:r>
              <a:rPr lang="en-US" sz="2800" dirty="0" smtClean="0"/>
              <a:t>I also picked this book because it interests me  and gives me great fascination that it shows about racism, prejudice, segregation, and a hilarious family that annoys each other.</a:t>
            </a:r>
          </a:p>
          <a:p>
            <a:r>
              <a:rPr lang="en-US" sz="2800" dirty="0" smtClean="0"/>
              <a:t>The next reason I chose this book is that it also shares the imagination properties as me.</a:t>
            </a:r>
          </a:p>
          <a:p>
            <a:r>
              <a:rPr lang="en-US" sz="2800" dirty="0" smtClean="0"/>
              <a:t>The last reason is that it reaches my expectations of</a:t>
            </a:r>
            <a:r>
              <a:rPr lang="en-US" sz="2800" dirty="0"/>
              <a:t> </a:t>
            </a:r>
            <a:r>
              <a:rPr lang="en-US" sz="2800" dirty="0" smtClean="0"/>
              <a:t>sentence fluency and word choice.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Kiara Vasquez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437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2708">
        <p14:vortex dir="r"/>
      </p:transition>
    </mc:Choice>
    <mc:Fallback xmlns="">
      <p:transition spd="slow" advTm="227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33800"/>
            <a:ext cx="25908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3657600" cy="1143000"/>
          </a:xfrm>
        </p:spPr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3914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This story is about a boy named Kenny living in a cold frosty-like place called Birmingham.</a:t>
            </a:r>
          </a:p>
          <a:p>
            <a:r>
              <a:rPr lang="en-US" sz="2400" dirty="0" smtClean="0"/>
              <a:t>All of them wish they could live somewhere there’s a warmer climate.</a:t>
            </a:r>
          </a:p>
          <a:p>
            <a:r>
              <a:rPr lang="en-US" sz="2400" dirty="0" smtClean="0"/>
              <a:t>He lives with his brother, Byron (the juvenile delinquent), his sister, </a:t>
            </a:r>
            <a:r>
              <a:rPr lang="en-US" sz="2400" dirty="0" err="1" smtClean="0"/>
              <a:t>Joetta</a:t>
            </a:r>
            <a:r>
              <a:rPr lang="en-US" sz="2400" dirty="0" smtClean="0"/>
              <a:t>, and his mother and father, Mr. and Mrs. Watson.</a:t>
            </a:r>
          </a:p>
          <a:p>
            <a:r>
              <a:rPr lang="en-US" sz="2400" dirty="0" smtClean="0"/>
              <a:t>In the story, Kenny and his family are going to go on a trip to visit his grandma in one of the darkest times in history.</a:t>
            </a:r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Kiara Vasquez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4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6554">
        <p14:honeycomb/>
      </p:transition>
    </mc:Choice>
    <mc:Fallback xmlns="">
      <p:transition spd="slow" advTm="265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5600"/>
            <a:ext cx="2743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066800"/>
            <a:ext cx="4572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7315200" cy="31242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Kenny is a brother who is bullied and pushed around at school and in his neighborhood because he’s smaller than them.</a:t>
            </a:r>
          </a:p>
          <a:p>
            <a:r>
              <a:rPr lang="en-US" sz="2400" dirty="0" smtClean="0"/>
              <a:t>He is a person who looks out for his family because he loves them.</a:t>
            </a:r>
          </a:p>
          <a:p>
            <a:r>
              <a:rPr lang="en-US" sz="2400" dirty="0" smtClean="0"/>
              <a:t>He is a friend who will never miss hanging out with you for the world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400" dirty="0" smtClean="0"/>
              <a:t>Kenny will </a:t>
            </a:r>
            <a:r>
              <a:rPr lang="en-US" sz="2400" dirty="0"/>
              <a:t>stop at nothing to keep his </a:t>
            </a:r>
            <a:r>
              <a:rPr lang="en-US" sz="2400" dirty="0" smtClean="0"/>
              <a:t>family safe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Kiara Vasquez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987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678">
        <p14:shred/>
      </p:transition>
    </mc:Choice>
    <mc:Fallback xmlns="">
      <p:transition spd="slow" advTm="206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66800"/>
            <a:ext cx="19050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1600"/>
            <a:ext cx="4343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this 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33600"/>
            <a:ext cx="754380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would recommend this book to a person who would like to read </a:t>
            </a:r>
          </a:p>
          <a:p>
            <a:pPr indent="0">
              <a:buNone/>
            </a:pPr>
            <a:r>
              <a:rPr lang="en-US" dirty="0" smtClean="0"/>
              <a:t>about a funny family who loves each other greatly.</a:t>
            </a:r>
          </a:p>
          <a:p>
            <a:pPr marL="285750" indent="-285750"/>
            <a:r>
              <a:rPr lang="en-US" dirty="0" smtClean="0"/>
              <a:t>I would also recommend this book to someone who would enjoy reading about a topic that consists of funny, entertaining qualities.</a:t>
            </a:r>
          </a:p>
          <a:p>
            <a:pPr marL="285750" indent="-285750"/>
            <a:r>
              <a:rPr lang="en-US" dirty="0" smtClean="0"/>
              <a:t>This book still remains with great qualities such as having the ability of grabbing the attention of readers, adults or children.</a:t>
            </a:r>
          </a:p>
          <a:p>
            <a:pPr marL="285750" indent="-285750"/>
            <a:r>
              <a:rPr lang="en-US" dirty="0" smtClean="0"/>
              <a:t>This book also has the ability of consuming the reader into a time of real life connections easily.  </a:t>
            </a:r>
          </a:p>
          <a:p>
            <a:pPr marL="285750" indent="-285750"/>
            <a:endParaRPr lang="en-US" dirty="0" smtClean="0"/>
          </a:p>
          <a:p>
            <a:pPr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Kiara Vasquez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50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109">
        <p14:flip dir="r"/>
      </p:transition>
    </mc:Choice>
    <mc:Fallback xmlns="">
      <p:transition spd="slow" advTm="191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2514600" cy="253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95400"/>
            <a:ext cx="3429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http://www.google.com/#hl=en&amp;sugexp=frgbld&amp;gs_nf=1&amp;cp=34&amp;gs_id=3g&amp;xhr=t&amp;q=The+Watsons+Go+to+Birmingham+images&amp;pf=p&amp;output=search&amp;sclient=psy-ab&amp;oq=The+Watsons+Go+to+Birmingham+image&amp;aq=&amp;aqi=&amp;aql=&amp;gs_l=&amp;pbx=1&amp;bav=on.2,or.r_gc.r_pw.r_qf.,</a:t>
            </a:r>
            <a:r>
              <a:rPr lang="en-US" dirty="0" smtClean="0"/>
              <a:t>cf.osb&amp;fp=9487830796264a14&amp;biw=1024&amp;bih=585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Kiara Vasquez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24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2164">
        <p:checker/>
      </p:transition>
    </mc:Choice>
    <mc:Fallback xmlns="">
      <p:transition spd="slow" advTm="12164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2.5|2.4|1.1|2.5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8|6.1|2.9|3.2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|4.8|4.4|6.1|5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4.2|4.2|4.9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2|1.2|2.5|2.2|3.5|3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7|6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269</TotalTime>
  <Words>369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The Watsons Go to Birmingham</vt:lpstr>
      <vt:lpstr> The Watsons Go to Birmingham was written by:   Christopher Paul Curtis  </vt:lpstr>
      <vt:lpstr>THEME</vt:lpstr>
      <vt:lpstr>Main character</vt:lpstr>
      <vt:lpstr>Why this Book?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118496</dc:creator>
  <cp:lastModifiedBy>118496</cp:lastModifiedBy>
  <cp:revision>30</cp:revision>
  <cp:lastPrinted>2012-03-30T17:11:25Z</cp:lastPrinted>
  <dcterms:created xsi:type="dcterms:W3CDTF">2012-03-19T17:06:08Z</dcterms:created>
  <dcterms:modified xsi:type="dcterms:W3CDTF">2012-04-03T16:02:54Z</dcterms:modified>
</cp:coreProperties>
</file>